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FD677-BD09-A241-03C2-7878CCC15C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IOT BASED PRECISION FARMING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417AEF-5FC0-FF71-284A-784CFD0D22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WEEKLY REPORT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5815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405A4-F0A2-1C10-7889-40909A804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021323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PER THE LATEST ARCHITECTURE THE FOLLOWING SENSORS ARE TO BE INTEGRATED: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pH  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(got)</a:t>
            </a:r>
          </a:p>
          <a:p>
            <a:r>
              <a:rPr lang="en-IN" sz="2000" dirty="0"/>
              <a:t>Nitrate </a:t>
            </a:r>
            <a:r>
              <a:rPr lang="en-IN" sz="2000" b="1" dirty="0">
                <a:solidFill>
                  <a:srgbClr val="FF0000"/>
                </a:solidFill>
              </a:rPr>
              <a:t>(not got)</a:t>
            </a:r>
          </a:p>
          <a:p>
            <a:r>
              <a:rPr lang="en-IN" sz="2000" dirty="0"/>
              <a:t>N,P,K </a:t>
            </a:r>
            <a:r>
              <a:rPr lang="en-IN" sz="2000" b="1" dirty="0">
                <a:solidFill>
                  <a:srgbClr val="FF0000"/>
                </a:solidFill>
              </a:rPr>
              <a:t>(not got)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C1C754-14E4-383D-6817-D99F2023D583}"/>
              </a:ext>
            </a:extLst>
          </p:cNvPr>
          <p:cNvSpPr txBox="1"/>
          <p:nvPr/>
        </p:nvSpPr>
        <p:spPr>
          <a:xfrm>
            <a:off x="8086165" y="4912659"/>
            <a:ext cx="26176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i="1" dirty="0"/>
              <a:t>AEROPONICS</a:t>
            </a:r>
            <a:endParaRPr lang="en-IN" sz="3200" b="1" i="1" dirty="0"/>
          </a:p>
        </p:txBody>
      </p:sp>
    </p:spTree>
    <p:extLst>
      <p:ext uri="{BB962C8B-B14F-4D97-AF65-F5344CB8AC3E}">
        <p14:creationId xmlns:p14="http://schemas.microsoft.com/office/powerpoint/2010/main" val="1997337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F6AE7-84E7-677B-840B-80705940C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8989" y="1792287"/>
            <a:ext cx="9905999" cy="3541714"/>
          </a:xfrm>
        </p:spPr>
        <p:txBody>
          <a:bodyPr/>
          <a:lstStyle/>
          <a:p>
            <a:r>
              <a:rPr lang="en-US" dirty="0"/>
              <a:t>pH sensor is ca</a:t>
            </a:r>
          </a:p>
          <a:p>
            <a:r>
              <a:rPr lang="en-US" dirty="0" err="1"/>
              <a:t>librated</a:t>
            </a:r>
            <a:r>
              <a:rPr lang="en-US" dirty="0"/>
              <a:t>, tested and produced output.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116E54-20BD-2569-B25A-6651D1DEA5C0}"/>
              </a:ext>
            </a:extLst>
          </p:cNvPr>
          <p:cNvSpPr txBox="1"/>
          <p:nvPr/>
        </p:nvSpPr>
        <p:spPr>
          <a:xfrm>
            <a:off x="1721224" y="815788"/>
            <a:ext cx="2198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7th March,2024</a:t>
            </a:r>
            <a:endParaRPr lang="en-IN"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F84FB6-2BB7-3675-0F5F-9BBE93CA4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4565" y="2716308"/>
            <a:ext cx="2821931" cy="370627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E71AD1-7658-2102-4A1E-76247A3F1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6496" y="2716305"/>
            <a:ext cx="1706733" cy="3706271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30380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9BB5812-954D-79EF-2456-0A7D29AD8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8" t="10457" b="8889"/>
          <a:stretch/>
        </p:blipFill>
        <p:spPr>
          <a:xfrm>
            <a:off x="1444695" y="1443317"/>
            <a:ext cx="9402596" cy="4401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48869-3A81-2D0A-192A-AA16DCC37DD7}"/>
              </a:ext>
            </a:extLst>
          </p:cNvPr>
          <p:cNvSpPr txBox="1"/>
          <p:nvPr/>
        </p:nvSpPr>
        <p:spPr>
          <a:xfrm>
            <a:off x="2716306" y="582706"/>
            <a:ext cx="66055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u="sng" dirty="0">
                <a:solidFill>
                  <a:schemeClr val="bg1"/>
                </a:solidFill>
              </a:rPr>
              <a:t>CODE AND OUTPUT FOR TAP WATER</a:t>
            </a:r>
            <a:endParaRPr lang="en-IN" sz="3200" b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972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DD9716-F1DE-BCFC-4071-EDCCECF791B5}"/>
              </a:ext>
            </a:extLst>
          </p:cNvPr>
          <p:cNvSpPr txBox="1"/>
          <p:nvPr/>
        </p:nvSpPr>
        <p:spPr>
          <a:xfrm>
            <a:off x="1721224" y="815788"/>
            <a:ext cx="23615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14th March,2024</a:t>
            </a:r>
            <a:endParaRPr lang="en-IN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E86C1F-6706-1E14-ABD0-EDF47EA0EA45}"/>
              </a:ext>
            </a:extLst>
          </p:cNvPr>
          <p:cNvSpPr txBox="1"/>
          <p:nvPr/>
        </p:nvSpPr>
        <p:spPr>
          <a:xfrm>
            <a:off x="1891554" y="15589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Vermi</a:t>
            </a:r>
            <a:r>
              <a:rPr lang="en-US" dirty="0"/>
              <a:t> system </a:t>
            </a:r>
            <a:r>
              <a:rPr lang="en-US" dirty="0" err="1"/>
              <a:t>Solidworks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99F832D-B02E-5B08-2351-C784168926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87" t="22732" r="33015" b="30327"/>
          <a:stretch/>
        </p:blipFill>
        <p:spPr>
          <a:xfrm>
            <a:off x="1819836" y="2329934"/>
            <a:ext cx="2662517" cy="233171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632D577-AC80-082B-02A0-0B01712DDB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37" t="20131" r="27941" b="19215"/>
          <a:stretch/>
        </p:blipFill>
        <p:spPr>
          <a:xfrm>
            <a:off x="4603659" y="2313802"/>
            <a:ext cx="2785473" cy="234784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9083226-B7AE-BB0F-2AB0-248A8F00A0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088" t="22732" r="46436" b="33333"/>
          <a:stretch/>
        </p:blipFill>
        <p:spPr>
          <a:xfrm>
            <a:off x="7472365" y="2313802"/>
            <a:ext cx="2572869" cy="234784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699E010-439D-FE5D-CFF6-763874B0A1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632" t="23660" r="28309" b="22732"/>
          <a:stretch/>
        </p:blipFill>
        <p:spPr>
          <a:xfrm>
            <a:off x="8488658" y="4760260"/>
            <a:ext cx="2785472" cy="1922446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497856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71</TotalTime>
  <Words>67</Words>
  <Application>Microsoft Office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Circuit</vt:lpstr>
      <vt:lpstr>IOT BASED PRECISION FARMING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BASED PRECISION FARMING</dc:title>
  <dc:creator>Anugrah Samuel Frank</dc:creator>
  <cp:lastModifiedBy>Anugrah Samuel Frank</cp:lastModifiedBy>
  <cp:revision>3</cp:revision>
  <dcterms:created xsi:type="dcterms:W3CDTF">2024-03-08T22:19:57Z</dcterms:created>
  <dcterms:modified xsi:type="dcterms:W3CDTF">2024-03-15T21:23:42Z</dcterms:modified>
</cp:coreProperties>
</file>

<file path=docProps/thumbnail.jpeg>
</file>